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sldIdLst>
    <p:sldId id="272" r:id="rId2"/>
    <p:sldId id="264" r:id="rId3"/>
    <p:sldId id="258" r:id="rId4"/>
    <p:sldId id="271" r:id="rId5"/>
    <p:sldId id="259" r:id="rId6"/>
    <p:sldId id="260" r:id="rId7"/>
    <p:sldId id="261" r:id="rId8"/>
    <p:sldId id="267" r:id="rId9"/>
    <p:sldId id="265" r:id="rId10"/>
    <p:sldId id="268" r:id="rId11"/>
    <p:sldId id="269"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6CF8"/>
    <a:srgbClr val="F070F3"/>
    <a:srgbClr val="E07330"/>
    <a:srgbClr val="8A6A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7D5241CE-AF2E-4562-B346-A6C17F879288}" type="datetimeFigureOut">
              <a:rPr lang="el-GR" smtClean="0"/>
              <a:t>20/7/2020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2C3D78E-EBF6-490D-8D3B-8F7C2CB00C40}" type="slidenum">
              <a:rPr lang="el-GR" smtClean="0"/>
              <a:t>‹#›</a:t>
            </a:fld>
            <a:endParaRPr lang="el-GR"/>
          </a:p>
        </p:txBody>
      </p:sp>
    </p:spTree>
    <p:extLst>
      <p:ext uri="{BB962C8B-B14F-4D97-AF65-F5344CB8AC3E}">
        <p14:creationId xmlns:p14="http://schemas.microsoft.com/office/powerpoint/2010/main" val="3869022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D5241CE-AF2E-4562-B346-A6C17F879288}" type="datetimeFigureOut">
              <a:rPr lang="el-GR" smtClean="0"/>
              <a:t>20/7/2020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2C3D78E-EBF6-490D-8D3B-8F7C2CB00C40}" type="slidenum">
              <a:rPr lang="el-GR" smtClean="0"/>
              <a:t>‹#›</a:t>
            </a:fld>
            <a:endParaRPr lang="el-GR"/>
          </a:p>
        </p:txBody>
      </p:sp>
    </p:spTree>
    <p:extLst>
      <p:ext uri="{BB962C8B-B14F-4D97-AF65-F5344CB8AC3E}">
        <p14:creationId xmlns:p14="http://schemas.microsoft.com/office/powerpoint/2010/main" val="1298571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D5241CE-AF2E-4562-B346-A6C17F879288}" type="datetimeFigureOut">
              <a:rPr lang="el-GR" smtClean="0"/>
              <a:t>20/7/2020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2C3D78E-EBF6-490D-8D3B-8F7C2CB00C40}" type="slidenum">
              <a:rPr lang="el-GR" smtClean="0"/>
              <a:t>‹#›</a:t>
            </a:fld>
            <a:endParaRPr lang="el-GR"/>
          </a:p>
        </p:txBody>
      </p:sp>
    </p:spTree>
    <p:extLst>
      <p:ext uri="{BB962C8B-B14F-4D97-AF65-F5344CB8AC3E}">
        <p14:creationId xmlns:p14="http://schemas.microsoft.com/office/powerpoint/2010/main" val="60826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D5241CE-AF2E-4562-B346-A6C17F879288}" type="datetimeFigureOut">
              <a:rPr lang="el-GR" smtClean="0"/>
              <a:t>20/7/2020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2C3D78E-EBF6-490D-8D3B-8F7C2CB00C40}" type="slidenum">
              <a:rPr lang="el-GR" smtClean="0"/>
              <a:t>‹#›</a:t>
            </a:fld>
            <a:endParaRPr lang="el-GR"/>
          </a:p>
        </p:txBody>
      </p:sp>
    </p:spTree>
    <p:extLst>
      <p:ext uri="{BB962C8B-B14F-4D97-AF65-F5344CB8AC3E}">
        <p14:creationId xmlns:p14="http://schemas.microsoft.com/office/powerpoint/2010/main" val="435084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7D5241CE-AF2E-4562-B346-A6C17F879288}" type="datetimeFigureOut">
              <a:rPr lang="el-GR" smtClean="0"/>
              <a:t>20/7/2020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2C3D78E-EBF6-490D-8D3B-8F7C2CB00C40}" type="slidenum">
              <a:rPr lang="el-GR" smtClean="0"/>
              <a:t>‹#›</a:t>
            </a:fld>
            <a:endParaRPr lang="el-GR"/>
          </a:p>
        </p:txBody>
      </p:sp>
    </p:spTree>
    <p:extLst>
      <p:ext uri="{BB962C8B-B14F-4D97-AF65-F5344CB8AC3E}">
        <p14:creationId xmlns:p14="http://schemas.microsoft.com/office/powerpoint/2010/main" val="2939621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7D5241CE-AF2E-4562-B346-A6C17F879288}" type="datetimeFigureOut">
              <a:rPr lang="el-GR" smtClean="0"/>
              <a:t>20/7/2020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2C3D78E-EBF6-490D-8D3B-8F7C2CB00C40}" type="slidenum">
              <a:rPr lang="el-GR" smtClean="0"/>
              <a:t>‹#›</a:t>
            </a:fld>
            <a:endParaRPr lang="el-GR"/>
          </a:p>
        </p:txBody>
      </p:sp>
    </p:spTree>
    <p:extLst>
      <p:ext uri="{BB962C8B-B14F-4D97-AF65-F5344CB8AC3E}">
        <p14:creationId xmlns:p14="http://schemas.microsoft.com/office/powerpoint/2010/main" val="1974014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7D5241CE-AF2E-4562-B346-A6C17F879288}" type="datetimeFigureOut">
              <a:rPr lang="el-GR" smtClean="0"/>
              <a:t>20/7/2020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B2C3D78E-EBF6-490D-8D3B-8F7C2CB00C40}" type="slidenum">
              <a:rPr lang="el-GR" smtClean="0"/>
              <a:t>‹#›</a:t>
            </a:fld>
            <a:endParaRPr lang="el-GR"/>
          </a:p>
        </p:txBody>
      </p:sp>
    </p:spTree>
    <p:extLst>
      <p:ext uri="{BB962C8B-B14F-4D97-AF65-F5344CB8AC3E}">
        <p14:creationId xmlns:p14="http://schemas.microsoft.com/office/powerpoint/2010/main" val="64363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7D5241CE-AF2E-4562-B346-A6C17F879288}" type="datetimeFigureOut">
              <a:rPr lang="el-GR" smtClean="0"/>
              <a:t>20/7/2020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B2C3D78E-EBF6-490D-8D3B-8F7C2CB00C40}" type="slidenum">
              <a:rPr lang="el-GR" smtClean="0"/>
              <a:t>‹#›</a:t>
            </a:fld>
            <a:endParaRPr lang="el-GR"/>
          </a:p>
        </p:txBody>
      </p:sp>
    </p:spTree>
    <p:extLst>
      <p:ext uri="{BB962C8B-B14F-4D97-AF65-F5344CB8AC3E}">
        <p14:creationId xmlns:p14="http://schemas.microsoft.com/office/powerpoint/2010/main" val="2062790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D5241CE-AF2E-4562-B346-A6C17F879288}" type="datetimeFigureOut">
              <a:rPr lang="el-GR" smtClean="0"/>
              <a:t>20/7/2020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B2C3D78E-EBF6-490D-8D3B-8F7C2CB00C40}" type="slidenum">
              <a:rPr lang="el-GR" smtClean="0"/>
              <a:t>‹#›</a:t>
            </a:fld>
            <a:endParaRPr lang="el-GR"/>
          </a:p>
        </p:txBody>
      </p:sp>
    </p:spTree>
    <p:extLst>
      <p:ext uri="{BB962C8B-B14F-4D97-AF65-F5344CB8AC3E}">
        <p14:creationId xmlns:p14="http://schemas.microsoft.com/office/powerpoint/2010/main" val="645689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7D5241CE-AF2E-4562-B346-A6C17F879288}" type="datetimeFigureOut">
              <a:rPr lang="el-GR" smtClean="0"/>
              <a:t>20/7/2020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2C3D78E-EBF6-490D-8D3B-8F7C2CB00C40}" type="slidenum">
              <a:rPr lang="el-GR" smtClean="0"/>
              <a:t>‹#›</a:t>
            </a:fld>
            <a:endParaRPr lang="el-GR"/>
          </a:p>
        </p:txBody>
      </p:sp>
    </p:spTree>
    <p:extLst>
      <p:ext uri="{BB962C8B-B14F-4D97-AF65-F5344CB8AC3E}">
        <p14:creationId xmlns:p14="http://schemas.microsoft.com/office/powerpoint/2010/main" val="4248289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7D5241CE-AF2E-4562-B346-A6C17F879288}" type="datetimeFigureOut">
              <a:rPr lang="el-GR" smtClean="0"/>
              <a:t>20/7/2020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2C3D78E-EBF6-490D-8D3B-8F7C2CB00C40}" type="slidenum">
              <a:rPr lang="el-GR" smtClean="0"/>
              <a:t>‹#›</a:t>
            </a:fld>
            <a:endParaRPr lang="el-GR"/>
          </a:p>
        </p:txBody>
      </p:sp>
    </p:spTree>
    <p:extLst>
      <p:ext uri="{BB962C8B-B14F-4D97-AF65-F5344CB8AC3E}">
        <p14:creationId xmlns:p14="http://schemas.microsoft.com/office/powerpoint/2010/main" val="376276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5241CE-AF2E-4562-B346-A6C17F879288}" type="datetimeFigureOut">
              <a:rPr lang="el-GR" smtClean="0"/>
              <a:t>20/7/2020</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C3D78E-EBF6-490D-8D3B-8F7C2CB00C40}" type="slidenum">
              <a:rPr lang="el-GR" smtClean="0"/>
              <a:t>‹#›</a:t>
            </a:fld>
            <a:endParaRPr lang="el-GR"/>
          </a:p>
        </p:txBody>
      </p:sp>
    </p:spTree>
    <p:extLst>
      <p:ext uri="{BB962C8B-B14F-4D97-AF65-F5344CB8AC3E}">
        <p14:creationId xmlns:p14="http://schemas.microsoft.com/office/powerpoint/2010/main" val="1781606620"/>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http://www.slideshare.net/kali1966/4-39059388"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joom.ag/qYRb" TargetMode="External"/><Relationship Id="rId2" Type="http://schemas.openxmlformats.org/officeDocument/2006/relationships/hyperlink" Target="http://joom.ag/LQRb"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kizoa.com/Video-Maker/d13275613k5844081o1/kali"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9056" y="792480"/>
            <a:ext cx="10524744" cy="2292096"/>
          </a:xfrm>
        </p:spPr>
        <p:txBody>
          <a:bodyPr>
            <a:normAutofit/>
          </a:bodyPr>
          <a:lstStyle/>
          <a:p>
            <a:r>
              <a:rPr lang="el-GR" b="1" dirty="0"/>
              <a:t>Δημιουργική χρήση εργαλείων </a:t>
            </a:r>
            <a:r>
              <a:rPr lang="en-US" b="1" dirty="0"/>
              <a:t>Web 2.0</a:t>
            </a:r>
            <a:r>
              <a:rPr lang="el-GR" b="1" dirty="0"/>
              <a:t/>
            </a:r>
            <a:br>
              <a:rPr lang="el-GR" b="1" dirty="0"/>
            </a:br>
            <a:r>
              <a:rPr lang="el-GR" b="1" dirty="0" smtClean="0"/>
              <a:t>για </a:t>
            </a:r>
            <a:r>
              <a:rPr lang="en-US" b="1" dirty="0" smtClean="0"/>
              <a:t>e Twinning</a:t>
            </a:r>
            <a:endParaRPr lang="el-GR" dirty="0"/>
          </a:p>
        </p:txBody>
      </p:sp>
      <p:sp>
        <p:nvSpPr>
          <p:cNvPr id="3" name="Θέση περιεχομένου 2"/>
          <p:cNvSpPr>
            <a:spLocks noGrp="1"/>
          </p:cNvSpPr>
          <p:nvPr>
            <p:ph sz="half" idx="1"/>
          </p:nvPr>
        </p:nvSpPr>
        <p:spPr>
          <a:xfrm>
            <a:off x="2182368" y="3291840"/>
            <a:ext cx="7339584" cy="2731008"/>
          </a:xfrm>
        </p:spPr>
        <p:txBody>
          <a:bodyPr/>
          <a:lstStyle/>
          <a:p>
            <a:pPr marL="0" indent="0">
              <a:buNone/>
            </a:pPr>
            <a:r>
              <a:rPr lang="el-GR" b="1" dirty="0" smtClean="0"/>
              <a:t>Καλλιόπη </a:t>
            </a:r>
            <a:r>
              <a:rPr lang="el-GR" b="1" dirty="0" err="1" smtClean="0"/>
              <a:t>Ροδάτου</a:t>
            </a:r>
            <a:endParaRPr lang="en-US" b="1" dirty="0" smtClean="0"/>
          </a:p>
          <a:p>
            <a:pPr marL="0" indent="0">
              <a:buNone/>
            </a:pPr>
            <a:r>
              <a:rPr lang="el-GR" dirty="0" smtClean="0"/>
              <a:t>Νηπιαγωγός:2</a:t>
            </a:r>
            <a:r>
              <a:rPr lang="el-GR" baseline="30000" dirty="0" smtClean="0"/>
              <a:t>ο</a:t>
            </a:r>
            <a:r>
              <a:rPr lang="el-GR" dirty="0" smtClean="0"/>
              <a:t> Νηπιαγωγείο </a:t>
            </a:r>
            <a:r>
              <a:rPr lang="el-GR" dirty="0" err="1" smtClean="0"/>
              <a:t>Οβρυάς</a:t>
            </a:r>
            <a:r>
              <a:rPr lang="el-GR" dirty="0" smtClean="0"/>
              <a:t> Πατρών</a:t>
            </a:r>
            <a:endParaRPr lang="el-GR" dirty="0"/>
          </a:p>
        </p:txBody>
      </p:sp>
    </p:spTree>
    <p:extLst>
      <p:ext uri="{BB962C8B-B14F-4D97-AF65-F5344CB8AC3E}">
        <p14:creationId xmlns:p14="http://schemas.microsoft.com/office/powerpoint/2010/main" val="2899305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019908" y="-263769"/>
            <a:ext cx="9221372" cy="1441938"/>
          </a:xfrm>
        </p:spPr>
        <p:txBody>
          <a:bodyPr>
            <a:normAutofit/>
          </a:bodyPr>
          <a:lstStyle/>
          <a:p>
            <a:r>
              <a:rPr lang="el-GR" sz="4000" b="1" dirty="0" smtClean="0">
                <a:latin typeface="+mn-lt"/>
              </a:rPr>
              <a:t>Χρησιμοποιώντας το </a:t>
            </a:r>
            <a:r>
              <a:rPr lang="en-US" sz="4000" b="1" dirty="0" err="1" smtClean="0">
                <a:latin typeface="+mn-lt"/>
              </a:rPr>
              <a:t>SIadeshare</a:t>
            </a:r>
            <a:endParaRPr lang="el-GR" sz="4000" b="1" dirty="0">
              <a:latin typeface="+mn-lt"/>
            </a:endParaRPr>
          </a:p>
        </p:txBody>
      </p:sp>
      <p:sp>
        <p:nvSpPr>
          <p:cNvPr id="3" name="Υπότιτλος 2"/>
          <p:cNvSpPr>
            <a:spLocks noGrp="1"/>
          </p:cNvSpPr>
          <p:nvPr>
            <p:ph type="subTitle" idx="1"/>
          </p:nvPr>
        </p:nvSpPr>
        <p:spPr>
          <a:xfrm>
            <a:off x="738553" y="1477107"/>
            <a:ext cx="10427678" cy="5064370"/>
          </a:xfrm>
          <a:solidFill>
            <a:schemeClr val="accent2">
              <a:lumMod val="40000"/>
              <a:lumOff val="60000"/>
            </a:schemeClr>
          </a:solidFill>
        </p:spPr>
        <p:txBody>
          <a:bodyPr>
            <a:normAutofit/>
          </a:bodyPr>
          <a:lstStyle/>
          <a:p>
            <a:r>
              <a:rPr lang="el-GR" sz="3900" b="1" dirty="0" smtClean="0"/>
              <a:t>Δραστηριότητα σεμιναρίου</a:t>
            </a:r>
          </a:p>
          <a:p>
            <a:endParaRPr lang="en-US" sz="3900" b="1" dirty="0" smtClean="0"/>
          </a:p>
          <a:p>
            <a:r>
              <a:rPr lang="el-GR" sz="2000" b="1" dirty="0" smtClean="0"/>
              <a:t>Τίτλος:</a:t>
            </a:r>
            <a:r>
              <a:rPr lang="en-US" sz="2000" b="1" dirty="0" smtClean="0"/>
              <a:t> &lt;&lt;</a:t>
            </a:r>
            <a:r>
              <a:rPr lang="el-GR" sz="2000" b="1" dirty="0" smtClean="0"/>
              <a:t>Οι 4 εποχές μέσα από την Τέχνη&gt;&gt;</a:t>
            </a:r>
          </a:p>
          <a:p>
            <a:r>
              <a:rPr lang="el-GR" sz="2000" b="1" dirty="0" smtClean="0"/>
              <a:t>Παρουσίαση με πίνακες ζωγραφικής με θέμα τις εποχές, </a:t>
            </a:r>
            <a:r>
              <a:rPr lang="el-GR" sz="2000" b="1" dirty="0"/>
              <a:t>Ε</a:t>
            </a:r>
            <a:r>
              <a:rPr lang="el-GR" sz="2000" b="1" dirty="0" smtClean="0"/>
              <a:t>λλήνων και ξένων ζωγράφων</a:t>
            </a:r>
            <a:endParaRPr lang="en-US" sz="2000" b="1" dirty="0" smtClean="0"/>
          </a:p>
          <a:p>
            <a:endParaRPr lang="en-US" sz="2000" b="1" dirty="0"/>
          </a:p>
          <a:p>
            <a:endParaRPr lang="en-US" sz="2000" b="1" dirty="0" smtClean="0"/>
          </a:p>
          <a:p>
            <a:r>
              <a:rPr lang="en-US" sz="2200" dirty="0" smtClean="0">
                <a:hlinkClick r:id="rId2"/>
              </a:rPr>
              <a:t>http://www.slideshare.net/kali1966/4-39059388</a:t>
            </a:r>
            <a:endParaRPr lang="el-GR" sz="2200" dirty="0" smtClean="0"/>
          </a:p>
        </p:txBody>
      </p:sp>
    </p:spTree>
    <p:extLst>
      <p:ext uri="{BB962C8B-B14F-4D97-AF65-F5344CB8AC3E}">
        <p14:creationId xmlns:p14="http://schemas.microsoft.com/office/powerpoint/2010/main" val="3266264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000" b="1" dirty="0" err="1" smtClean="0">
                <a:latin typeface="+mn-lt"/>
              </a:rPr>
              <a:t>Χρησιμοπ</a:t>
            </a:r>
            <a:r>
              <a:rPr lang="en-US" sz="4000" b="1" dirty="0" smtClean="0">
                <a:latin typeface="+mn-lt"/>
              </a:rPr>
              <a:t>o</a:t>
            </a:r>
            <a:r>
              <a:rPr lang="el-GR" sz="4000" b="1" dirty="0" err="1" smtClean="0">
                <a:latin typeface="+mn-lt"/>
              </a:rPr>
              <a:t>ιώντας</a:t>
            </a:r>
            <a:r>
              <a:rPr lang="el-GR" sz="4000" b="1" dirty="0" smtClean="0">
                <a:latin typeface="+mn-lt"/>
              </a:rPr>
              <a:t> το </a:t>
            </a:r>
            <a:r>
              <a:rPr lang="en-US" sz="4000" b="1" dirty="0" err="1" smtClean="0">
                <a:latin typeface="+mn-lt"/>
              </a:rPr>
              <a:t>joomag</a:t>
            </a:r>
            <a:endParaRPr lang="el-GR" sz="4000" b="1" dirty="0">
              <a:latin typeface="+mn-lt"/>
            </a:endParaRPr>
          </a:p>
        </p:txBody>
      </p:sp>
      <p:sp>
        <p:nvSpPr>
          <p:cNvPr id="3" name="Θέση περιεχομένου 2"/>
          <p:cNvSpPr>
            <a:spLocks noGrp="1"/>
          </p:cNvSpPr>
          <p:nvPr>
            <p:ph sz="half" idx="1"/>
          </p:nvPr>
        </p:nvSpPr>
        <p:spPr>
          <a:xfrm>
            <a:off x="838199" y="1825625"/>
            <a:ext cx="9941170" cy="4540006"/>
          </a:xfrm>
          <a:solidFill>
            <a:schemeClr val="accent2">
              <a:lumMod val="40000"/>
              <a:lumOff val="60000"/>
            </a:schemeClr>
          </a:solidFill>
        </p:spPr>
        <p:txBody>
          <a:bodyPr>
            <a:normAutofit/>
          </a:bodyPr>
          <a:lstStyle/>
          <a:p>
            <a:pPr marL="0" indent="0">
              <a:buNone/>
            </a:pPr>
            <a:r>
              <a:rPr lang="en-US" dirty="0" smtClean="0"/>
              <a:t>1.</a:t>
            </a:r>
            <a:r>
              <a:rPr lang="el-GR" dirty="0" smtClean="0"/>
              <a:t>    </a:t>
            </a:r>
            <a:r>
              <a:rPr lang="el-GR" sz="1600" b="1" dirty="0" smtClean="0"/>
              <a:t>Δραστηριότητες σεμιναρίου</a:t>
            </a:r>
          </a:p>
          <a:p>
            <a:pPr marL="0" indent="0">
              <a:buNone/>
            </a:pPr>
            <a:r>
              <a:rPr lang="el-GR" sz="1600" b="1" dirty="0" smtClean="0"/>
              <a:t>   Τίτλος: &lt;&lt;Το φθινόπωρο στην Ελλάδα&gt;&gt;-Δημιουργία περιοδικού</a:t>
            </a:r>
            <a:endParaRPr lang="el-GR" sz="1600" b="1" dirty="0"/>
          </a:p>
          <a:p>
            <a:r>
              <a:rPr lang="el-GR" sz="1600" b="1" dirty="0" smtClean="0"/>
              <a:t>Ο </a:t>
            </a:r>
            <a:r>
              <a:rPr lang="el-GR" sz="1600" b="1" dirty="0" err="1" smtClean="0"/>
              <a:t>Νήπι</a:t>
            </a:r>
            <a:r>
              <a:rPr lang="el-GR" sz="1600" b="1" dirty="0" smtClean="0"/>
              <a:t> &amp; η </a:t>
            </a:r>
            <a:r>
              <a:rPr lang="el-GR" sz="1600" b="1" dirty="0" err="1" smtClean="0"/>
              <a:t>Οβι</a:t>
            </a:r>
            <a:r>
              <a:rPr lang="el-GR" sz="1600" b="1" dirty="0" smtClean="0"/>
              <a:t> είναι ο τίτλος του περιοδικού που θα ετοιμάζουν οι μαθητές  και στο τέλος κάθε εποχής θα το μοιράζονται με τα άλλα σχολεία. Ο </a:t>
            </a:r>
            <a:r>
              <a:rPr lang="el-GR" sz="1600" b="1" dirty="0" err="1" smtClean="0"/>
              <a:t>Νήπι</a:t>
            </a:r>
            <a:r>
              <a:rPr lang="el-GR" sz="1600" b="1" dirty="0" smtClean="0"/>
              <a:t> (Νήπιο) και η </a:t>
            </a:r>
            <a:r>
              <a:rPr lang="el-GR" sz="1600" b="1" dirty="0" err="1" smtClean="0"/>
              <a:t>Οβι</a:t>
            </a:r>
            <a:r>
              <a:rPr lang="el-GR" sz="1600" b="1" dirty="0" smtClean="0"/>
              <a:t> (</a:t>
            </a:r>
            <a:r>
              <a:rPr lang="el-GR" sz="1600" b="1" dirty="0" err="1" smtClean="0"/>
              <a:t>Οβρυά</a:t>
            </a:r>
            <a:r>
              <a:rPr lang="el-GR" sz="1600" b="1" dirty="0" smtClean="0"/>
              <a:t> –η περιοχή του σχολείου) είναι δύο παιδιά που θα μας κάνουν περιήγηση μέσα στο περιοδικό. Το περιοδικό θα έχει ως στόχο α) να περιέχει δραστηριότητες του </a:t>
            </a:r>
            <a:r>
              <a:rPr lang="en-US" sz="1600" b="1" dirty="0" smtClean="0"/>
              <a:t>project </a:t>
            </a:r>
            <a:r>
              <a:rPr lang="el-GR" sz="1600" b="1" dirty="0" smtClean="0"/>
              <a:t>και β) να περιέχει στήλες με θέματα που επιλέγουν τα ίδια τα παιδιά και επιθυμούν να τα μοιραστούν με τα παιδιά των Ευρωπαικών σχολείων</a:t>
            </a:r>
            <a:endParaRPr lang="en-US" sz="1600" b="1" dirty="0" smtClean="0"/>
          </a:p>
          <a:p>
            <a:pPr marL="0" indent="0">
              <a:buNone/>
            </a:pPr>
            <a:r>
              <a:rPr lang="en-US" sz="1600" b="1" dirty="0" smtClean="0">
                <a:hlinkClick r:id="rId2"/>
              </a:rPr>
              <a:t>    http://joom.ag/LQRb</a:t>
            </a:r>
            <a:endParaRPr lang="en-US" sz="1600" b="1" dirty="0" smtClean="0"/>
          </a:p>
          <a:p>
            <a:pPr marL="0" indent="0">
              <a:buNone/>
            </a:pPr>
            <a:endParaRPr lang="en-US" sz="1600" b="1" dirty="0" smtClean="0"/>
          </a:p>
          <a:p>
            <a:pPr marL="0" indent="0">
              <a:buNone/>
            </a:pPr>
            <a:r>
              <a:rPr lang="en-US" sz="1600" b="1" dirty="0" smtClean="0"/>
              <a:t>  2.   </a:t>
            </a:r>
            <a:r>
              <a:rPr lang="el-GR" sz="1600" b="1" dirty="0" smtClean="0"/>
              <a:t>Τίτλος</a:t>
            </a:r>
            <a:r>
              <a:rPr lang="el-GR" sz="1600" b="1" dirty="0"/>
              <a:t>: &lt;&lt;Παραδοσιακές ελληνικές συνταγές με φρούτα του Φθινοπώρου&gt;&gt; </a:t>
            </a:r>
            <a:endParaRPr lang="en-US" sz="1600" b="1" dirty="0"/>
          </a:p>
          <a:p>
            <a:r>
              <a:rPr lang="en-US" sz="1600" b="1" dirty="0" smtClean="0"/>
              <a:t>  </a:t>
            </a:r>
            <a:r>
              <a:rPr lang="el-GR" sz="1600" b="1" dirty="0"/>
              <a:t>Στόχος: Να γνωρίσουν τις ελληνικές παραδοσιακές συνταγές γλυκών με φρούτα που υπάρχουν στο τόπο τους και αντίστοιχα να γνωρίσουν τις παραδοσιακές συνταγές και των άλλων χωρών που συμμετέχουν στο </a:t>
            </a:r>
            <a:r>
              <a:rPr lang="en-US" sz="1600" b="1" dirty="0" smtClean="0"/>
              <a:t>project</a:t>
            </a:r>
            <a:endParaRPr lang="el-GR" sz="1600" b="1" dirty="0" smtClean="0"/>
          </a:p>
          <a:p>
            <a:pPr marL="0" indent="0">
              <a:buNone/>
            </a:pPr>
            <a:r>
              <a:rPr lang="el-GR" sz="1600" b="1" dirty="0" smtClean="0">
                <a:hlinkClick r:id="rId3"/>
              </a:rPr>
              <a:t>   </a:t>
            </a:r>
            <a:r>
              <a:rPr lang="en-US" sz="1600" b="1" dirty="0" smtClean="0">
                <a:hlinkClick r:id="rId3"/>
              </a:rPr>
              <a:t>http://joom.ag/qYRb</a:t>
            </a:r>
            <a:endParaRPr lang="el-GR" sz="1600" b="1" dirty="0"/>
          </a:p>
          <a:p>
            <a:endParaRPr lang="el-GR" sz="2000" dirty="0"/>
          </a:p>
          <a:p>
            <a:endParaRPr lang="el-GR" sz="1700" b="1" dirty="0"/>
          </a:p>
        </p:txBody>
      </p:sp>
    </p:spTree>
    <p:extLst>
      <p:ext uri="{BB962C8B-B14F-4D97-AF65-F5344CB8AC3E}">
        <p14:creationId xmlns:p14="http://schemas.microsoft.com/office/powerpoint/2010/main" val="557442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Θεματική ενότητα:</a:t>
            </a:r>
            <a:br>
              <a:rPr lang="el-GR" b="1" dirty="0" smtClean="0"/>
            </a:br>
            <a:r>
              <a:rPr lang="el-GR" b="1" dirty="0"/>
              <a:t> </a:t>
            </a:r>
            <a:r>
              <a:rPr lang="en-US" b="1" dirty="0" smtClean="0"/>
              <a:t>&lt;&lt;</a:t>
            </a:r>
            <a:r>
              <a:rPr lang="el-GR" b="1" dirty="0" smtClean="0"/>
              <a:t>Οι 4 εποχές στην Ευρώπη</a:t>
            </a:r>
            <a:r>
              <a:rPr lang="en-US" b="1" dirty="0" smtClean="0"/>
              <a:t>&gt;&gt;</a:t>
            </a:r>
            <a:endParaRPr lang="el-GR" b="1" dirty="0"/>
          </a:p>
        </p:txBody>
      </p:sp>
      <p:sp>
        <p:nvSpPr>
          <p:cNvPr id="3" name="Θέση περιεχομένου 2"/>
          <p:cNvSpPr>
            <a:spLocks noGrp="1"/>
          </p:cNvSpPr>
          <p:nvPr>
            <p:ph sz="half" idx="1"/>
          </p:nvPr>
        </p:nvSpPr>
        <p:spPr>
          <a:solidFill>
            <a:schemeClr val="accent2">
              <a:lumMod val="40000"/>
              <a:lumOff val="60000"/>
            </a:schemeClr>
          </a:solidFill>
        </p:spPr>
        <p:txBody>
          <a:bodyPr>
            <a:normAutofit/>
          </a:bodyPr>
          <a:lstStyle/>
          <a:p>
            <a:r>
              <a:rPr lang="el-GR" sz="1800" b="1" dirty="0"/>
              <a:t>Η εναλλαγή των εποχών επηρεάζει σε μεγάλο βαθμό τη ζωή </a:t>
            </a:r>
            <a:r>
              <a:rPr lang="el-GR" sz="1800" b="1" dirty="0" smtClean="0"/>
              <a:t>μας και </a:t>
            </a:r>
            <a:r>
              <a:rPr lang="el-GR" sz="1800" b="1" dirty="0"/>
              <a:t>την καθημερινότητά </a:t>
            </a:r>
            <a:r>
              <a:rPr lang="el-GR" sz="1800" b="1" dirty="0" smtClean="0"/>
              <a:t>μας. Τρώμε </a:t>
            </a:r>
            <a:r>
              <a:rPr lang="el-GR" sz="1800" b="1" dirty="0"/>
              <a:t>διαφορετικά φαγητά, κάνουμε άλλες δουλειές στο σπίτι</a:t>
            </a:r>
            <a:r>
              <a:rPr lang="el-GR" sz="1800" b="1" dirty="0" smtClean="0"/>
              <a:t>, γιορτάζουμε </a:t>
            </a:r>
            <a:r>
              <a:rPr lang="el-GR" sz="1800" b="1" dirty="0"/>
              <a:t>άλλες γιορτές, η φύση </a:t>
            </a:r>
            <a:r>
              <a:rPr lang="el-GR" sz="1800" b="1" dirty="0" err="1"/>
              <a:t>αναγεννάται</a:t>
            </a:r>
            <a:r>
              <a:rPr lang="el-GR" sz="1800" b="1" dirty="0"/>
              <a:t> και αυτό επηρεάζει ζώα και φυτά</a:t>
            </a:r>
            <a:r>
              <a:rPr lang="el-GR" sz="1800" b="1" dirty="0" smtClean="0"/>
              <a:t>.</a:t>
            </a:r>
          </a:p>
          <a:p>
            <a:r>
              <a:rPr lang="el-GR" sz="1800" b="1" dirty="0" smtClean="0"/>
              <a:t>Μέσα από την θεματική ενότητα &lt;&lt;Οι 4 εποχές της Ευρώπης&gt;&gt; </a:t>
            </a:r>
            <a:r>
              <a:rPr lang="en-US" sz="1800" b="1" dirty="0" smtClean="0"/>
              <a:t> </a:t>
            </a:r>
            <a:r>
              <a:rPr lang="el-GR" sz="1800" b="1" dirty="0" smtClean="0"/>
              <a:t>οι μαθητές μπορούν να γνωρίσουν τα χαρακτηριστικά κάθε εποχής όχι μόνο της δικής τους χώρας αλλά και  των χωρών  των καινούριων φίλων τους, να συνεργαστούν και να μοιραστούν τις παρατηρήσεις, καταγραφές, δράσεις, εντυπώσεις και συναισθήματα.</a:t>
            </a:r>
          </a:p>
          <a:p>
            <a:pPr marL="0" indent="0">
              <a:buNone/>
            </a:pPr>
            <a:endParaRPr lang="el-GR" sz="1800" dirty="0"/>
          </a:p>
          <a:p>
            <a:pPr marL="0" indent="0">
              <a:buNone/>
            </a:pPr>
            <a:endParaRPr lang="el-GR" dirty="0"/>
          </a:p>
          <a:p>
            <a:endParaRPr lang="el-GR" dirty="0"/>
          </a:p>
        </p:txBody>
      </p:sp>
    </p:spTree>
    <p:extLst>
      <p:ext uri="{BB962C8B-B14F-4D97-AF65-F5344CB8AC3E}">
        <p14:creationId xmlns:p14="http://schemas.microsoft.com/office/powerpoint/2010/main" val="3382279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29640" y="600257"/>
            <a:ext cx="10515600" cy="1325563"/>
          </a:xfrm>
        </p:spPr>
        <p:txBody>
          <a:bodyPr>
            <a:normAutofit fontScale="90000"/>
          </a:bodyPr>
          <a:lstStyle/>
          <a:p>
            <a:r>
              <a:rPr lang="en-US" b="1" dirty="0" smtClean="0">
                <a:latin typeface="+mn-lt"/>
              </a:rPr>
              <a:t>       </a:t>
            </a:r>
            <a:r>
              <a:rPr lang="en-US" b="1" dirty="0" err="1" smtClean="0">
                <a:latin typeface="+mn-lt"/>
              </a:rPr>
              <a:t>Voki</a:t>
            </a:r>
            <a:r>
              <a:rPr lang="el-GR" b="1" dirty="0" smtClean="0">
                <a:latin typeface="+mn-lt"/>
              </a:rPr>
              <a:t/>
            </a:r>
            <a:br>
              <a:rPr lang="el-GR" b="1" dirty="0" smtClean="0">
                <a:latin typeface="+mn-lt"/>
              </a:rPr>
            </a:br>
            <a:r>
              <a:rPr lang="en-US" b="1" dirty="0" smtClean="0"/>
              <a:t/>
            </a:r>
            <a:br>
              <a:rPr lang="en-US" b="1" dirty="0" smtClean="0"/>
            </a:br>
            <a:endParaRPr lang="el-GR" b="1" dirty="0"/>
          </a:p>
        </p:txBody>
      </p:sp>
      <p:sp>
        <p:nvSpPr>
          <p:cNvPr id="3" name="Θέση περιεχομένου 2"/>
          <p:cNvSpPr>
            <a:spLocks noGrp="1"/>
          </p:cNvSpPr>
          <p:nvPr>
            <p:ph sz="half" idx="1"/>
          </p:nvPr>
        </p:nvSpPr>
        <p:spPr>
          <a:xfrm>
            <a:off x="2511552" y="1764664"/>
            <a:ext cx="4986528" cy="3355976"/>
          </a:xfrm>
          <a:solidFill>
            <a:schemeClr val="accent2">
              <a:lumMod val="40000"/>
              <a:lumOff val="60000"/>
            </a:schemeClr>
          </a:solidFill>
        </p:spPr>
        <p:txBody>
          <a:bodyPr>
            <a:normAutofit/>
          </a:bodyPr>
          <a:lstStyle/>
          <a:p>
            <a:r>
              <a:rPr lang="el-GR" sz="2000" b="1" dirty="0" smtClean="0"/>
              <a:t>Οι μαθητές φτιάχνουν ένα </a:t>
            </a:r>
            <a:r>
              <a:rPr lang="en-US" sz="2000" b="1" dirty="0" smtClean="0"/>
              <a:t>avatar </a:t>
            </a:r>
            <a:r>
              <a:rPr lang="el-GR" sz="2000" b="1" dirty="0" smtClean="0"/>
              <a:t> και συστήνονται στους καινούριους φίλους τους</a:t>
            </a:r>
          </a:p>
          <a:p>
            <a:r>
              <a:rPr lang="el-GR" sz="2000" b="1" dirty="0" smtClean="0"/>
              <a:t>Λένε ποια είναι η αγαπημένη τους εποχή-στα ελληνικά και στα αγγλικά</a:t>
            </a:r>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9141" y="1764664"/>
            <a:ext cx="1716651" cy="1716651"/>
          </a:xfrm>
          <a:prstGeom prst="rect">
            <a:avLst/>
          </a:prstGeom>
        </p:spPr>
      </p:pic>
    </p:spTree>
    <p:extLst>
      <p:ext uri="{BB962C8B-B14F-4D97-AF65-F5344CB8AC3E}">
        <p14:creationId xmlns:p14="http://schemas.microsoft.com/office/powerpoint/2010/main" val="2971615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b="1" dirty="0" err="1" smtClean="0"/>
              <a:t>Answergarden</a:t>
            </a:r>
            <a:endParaRPr lang="el-GR" b="1" dirty="0"/>
          </a:p>
        </p:txBody>
      </p:sp>
      <p:sp>
        <p:nvSpPr>
          <p:cNvPr id="3" name="Θέση περιεχομένου 2"/>
          <p:cNvSpPr>
            <a:spLocks noGrp="1"/>
          </p:cNvSpPr>
          <p:nvPr>
            <p:ph sz="half" idx="1"/>
          </p:nvPr>
        </p:nvSpPr>
        <p:spPr>
          <a:solidFill>
            <a:schemeClr val="accent2">
              <a:lumMod val="40000"/>
              <a:lumOff val="60000"/>
            </a:schemeClr>
          </a:solidFill>
        </p:spPr>
        <p:txBody>
          <a:bodyPr/>
          <a:lstStyle/>
          <a:p>
            <a:pPr marL="0" indent="0">
              <a:buNone/>
            </a:pPr>
            <a:r>
              <a:rPr lang="el-GR" dirty="0" smtClean="0"/>
              <a:t>Ο ι μαθητές φτιάχνουν ένα </a:t>
            </a:r>
            <a:r>
              <a:rPr lang="en-US" dirty="0" err="1" smtClean="0"/>
              <a:t>ansergarden</a:t>
            </a:r>
            <a:r>
              <a:rPr lang="en-US" dirty="0" smtClean="0"/>
              <a:t> </a:t>
            </a:r>
            <a:r>
              <a:rPr lang="el-GR" dirty="0" smtClean="0"/>
              <a:t>που να παρουσιάζει ποια εποχή τους αρέσει</a:t>
            </a:r>
            <a:endParaRPr lang="el-GR" dirty="0"/>
          </a:p>
        </p:txBody>
      </p:sp>
    </p:spTree>
    <p:extLst>
      <p:ext uri="{BB962C8B-B14F-4D97-AF65-F5344CB8AC3E}">
        <p14:creationId xmlns:p14="http://schemas.microsoft.com/office/powerpoint/2010/main" val="307271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b="1" dirty="0" err="1" smtClean="0">
                <a:latin typeface="+mn-lt"/>
              </a:rPr>
              <a:t>Slideshare</a:t>
            </a:r>
            <a:endParaRPr lang="el-GR" b="1" dirty="0">
              <a:latin typeface="+mn-lt"/>
            </a:endParaRPr>
          </a:p>
        </p:txBody>
      </p:sp>
      <p:sp>
        <p:nvSpPr>
          <p:cNvPr id="3" name="Θέση περιεχομένου 2"/>
          <p:cNvSpPr>
            <a:spLocks noGrp="1"/>
          </p:cNvSpPr>
          <p:nvPr>
            <p:ph sz="half" idx="1"/>
          </p:nvPr>
        </p:nvSpPr>
        <p:spPr>
          <a:solidFill>
            <a:schemeClr val="accent2">
              <a:lumMod val="40000"/>
              <a:lumOff val="60000"/>
            </a:schemeClr>
          </a:solidFill>
        </p:spPr>
        <p:txBody>
          <a:bodyPr>
            <a:normAutofit fontScale="77500" lnSpcReduction="20000"/>
          </a:bodyPr>
          <a:lstStyle/>
          <a:p>
            <a:r>
              <a:rPr lang="el-GR" b="1" dirty="0" smtClean="0"/>
              <a:t>Οι μαθητές δημιουργούν μια παρουσίαση για κάθε εποχή με τα ιδιαίτερα χαρακτηριστικά που υπάρχουν στη χώρα τους</a:t>
            </a:r>
          </a:p>
          <a:p>
            <a:r>
              <a:rPr lang="el-GR" b="1" dirty="0" smtClean="0"/>
              <a:t>Μια παρουσίαση με πίνακες </a:t>
            </a:r>
            <a:r>
              <a:rPr lang="en-US" b="1" dirty="0" err="1"/>
              <a:t>E</a:t>
            </a:r>
            <a:r>
              <a:rPr lang="el-GR" b="1" dirty="0" err="1" smtClean="0"/>
              <a:t>λλήνων</a:t>
            </a:r>
            <a:r>
              <a:rPr lang="el-GR" b="1" dirty="0" smtClean="0"/>
              <a:t> ζωγράφων με θέμα &lt;&lt;Τις εποχές&gt;&gt;</a:t>
            </a:r>
          </a:p>
          <a:p>
            <a:r>
              <a:rPr lang="el-GR" b="1" dirty="0" smtClean="0"/>
              <a:t>Μια παρουσίαση με παραδοσιακές ασχολίες των ανθρώπων της χώρας τους κάθε εποχή</a:t>
            </a:r>
          </a:p>
          <a:p>
            <a:r>
              <a:rPr lang="el-GR" b="1" dirty="0" smtClean="0"/>
              <a:t>Μια παρουσίαση των λουλουδιών ή δέντρων ή των τοπικών εποχιακών </a:t>
            </a:r>
            <a:r>
              <a:rPr lang="el-GR" b="1" dirty="0" err="1" smtClean="0"/>
              <a:t>προιόντων</a:t>
            </a:r>
            <a:r>
              <a:rPr lang="el-GR" b="1" dirty="0" smtClean="0"/>
              <a:t> που υπάρχουν στη χώρα τους.</a:t>
            </a:r>
          </a:p>
          <a:p>
            <a:r>
              <a:rPr lang="el-GR" b="1" dirty="0" smtClean="0"/>
              <a:t>Μια παρουσίαση με τις γιορτές σχολικές ή τοπικές που γιορτάζουν κάθε εποχή </a:t>
            </a:r>
            <a:endParaRPr lang="en-US" b="1" dirty="0" smtClean="0"/>
          </a:p>
          <a:p>
            <a:pPr marL="0" indent="0">
              <a:buNone/>
            </a:pPr>
            <a:endParaRPr lang="el-GR" b="1" dirty="0" smtClean="0"/>
          </a:p>
          <a:p>
            <a:pPr marL="0" indent="0">
              <a:buNone/>
            </a:pPr>
            <a:endParaRPr lang="el-GR" b="1" dirty="0"/>
          </a:p>
        </p:txBody>
      </p:sp>
    </p:spTree>
    <p:extLst>
      <p:ext uri="{BB962C8B-B14F-4D97-AF65-F5344CB8AC3E}">
        <p14:creationId xmlns:p14="http://schemas.microsoft.com/office/powerpoint/2010/main" val="2498500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b="1" dirty="0" err="1" smtClean="0">
                <a:latin typeface="+mn-lt"/>
              </a:rPr>
              <a:t>joomag</a:t>
            </a:r>
            <a:endParaRPr lang="el-GR" b="1" dirty="0">
              <a:latin typeface="+mn-lt"/>
            </a:endParaRPr>
          </a:p>
        </p:txBody>
      </p:sp>
      <p:sp>
        <p:nvSpPr>
          <p:cNvPr id="3" name="Θέση περιεχομένου 2"/>
          <p:cNvSpPr>
            <a:spLocks noGrp="1"/>
          </p:cNvSpPr>
          <p:nvPr>
            <p:ph sz="half" idx="1"/>
          </p:nvPr>
        </p:nvSpPr>
        <p:spPr>
          <a:xfrm>
            <a:off x="838199" y="1825625"/>
            <a:ext cx="6124303" cy="4235541"/>
          </a:xfrm>
          <a:solidFill>
            <a:schemeClr val="accent2">
              <a:lumMod val="40000"/>
              <a:lumOff val="60000"/>
            </a:schemeClr>
          </a:solidFill>
        </p:spPr>
        <p:txBody>
          <a:bodyPr>
            <a:noAutofit/>
          </a:bodyPr>
          <a:lstStyle/>
          <a:p>
            <a:r>
              <a:rPr lang="el-GR" sz="1600" b="1" dirty="0" smtClean="0"/>
              <a:t>Δημιουργία ενημερωτικού περιοδικού με ειδήσεις, παρουσιάσεις, συνεντεύξεις, προτάσεις, αφιερώματα σε γεγονότα που συνέβησαν ή θα συμβούν κατά τη διάρκεια της εποχής που διανύουμε. Η δημιουργία μπορεί να γίνεται προς το τέλος κάθε εποχής ώστε να υπάρχει το αντίστοιχο υλικό.</a:t>
            </a:r>
            <a:endParaRPr lang="en-US" sz="1600" b="1" dirty="0" smtClean="0"/>
          </a:p>
          <a:p>
            <a:r>
              <a:rPr lang="el-GR" sz="1600" b="1" dirty="0" smtClean="0"/>
              <a:t>Δημιουργία </a:t>
            </a:r>
            <a:r>
              <a:rPr lang="en-US" sz="1600" b="1" dirty="0" err="1" smtClean="0"/>
              <a:t>ebook</a:t>
            </a:r>
            <a:r>
              <a:rPr lang="en-US" sz="1600" b="1" dirty="0" smtClean="0"/>
              <a:t> </a:t>
            </a:r>
            <a:r>
              <a:rPr lang="el-GR" sz="1600" b="1" dirty="0" smtClean="0"/>
              <a:t>με συνταγές παραδοσιακών γλυκών με τα φρούτα κάθε εποχής </a:t>
            </a:r>
          </a:p>
          <a:p>
            <a:r>
              <a:rPr lang="el-GR" sz="1600" b="1" dirty="0" smtClean="0"/>
              <a:t>Δημιουργία ηλεκτρονικού παραμυθιού-ιστορίας</a:t>
            </a:r>
          </a:p>
          <a:p>
            <a:pPr marL="0" indent="0">
              <a:buNone/>
            </a:pPr>
            <a:r>
              <a:rPr lang="el-GR" sz="1600" b="1" dirty="0" smtClean="0"/>
              <a:t>     </a:t>
            </a:r>
            <a:r>
              <a:rPr lang="el-GR" sz="1600" b="1" dirty="0" err="1" smtClean="0"/>
              <a:t>π.χ</a:t>
            </a:r>
            <a:r>
              <a:rPr lang="el-GR" sz="1600" b="1" dirty="0" smtClean="0"/>
              <a:t> &lt;&lt; Οι εποχές ταξιδεύουν στις χώρες της Ευρώπης&gt;&gt;</a:t>
            </a:r>
          </a:p>
          <a:p>
            <a:endParaRPr lang="el-GR" sz="1600" b="1" dirty="0"/>
          </a:p>
        </p:txBody>
      </p:sp>
    </p:spTree>
    <p:extLst>
      <p:ext uri="{BB962C8B-B14F-4D97-AF65-F5344CB8AC3E}">
        <p14:creationId xmlns:p14="http://schemas.microsoft.com/office/powerpoint/2010/main" val="2758807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b="1" dirty="0" err="1" smtClean="0">
                <a:latin typeface="+mn-lt"/>
              </a:rPr>
              <a:t>kizoa</a:t>
            </a:r>
            <a:endParaRPr lang="el-GR" b="1" dirty="0">
              <a:latin typeface="+mn-lt"/>
            </a:endParaRPr>
          </a:p>
        </p:txBody>
      </p:sp>
      <p:sp>
        <p:nvSpPr>
          <p:cNvPr id="3" name="Θέση περιεχομένου 2"/>
          <p:cNvSpPr>
            <a:spLocks noGrp="1"/>
          </p:cNvSpPr>
          <p:nvPr>
            <p:ph sz="half" idx="1"/>
          </p:nvPr>
        </p:nvSpPr>
        <p:spPr>
          <a:solidFill>
            <a:schemeClr val="accent2">
              <a:lumMod val="40000"/>
              <a:lumOff val="60000"/>
            </a:schemeClr>
          </a:solidFill>
        </p:spPr>
        <p:txBody>
          <a:bodyPr/>
          <a:lstStyle/>
          <a:p>
            <a:r>
              <a:rPr lang="el-GR" sz="2000" b="1" dirty="0" smtClean="0"/>
              <a:t>Δημιουργία </a:t>
            </a:r>
            <a:r>
              <a:rPr lang="en-US" sz="2000" b="1" dirty="0" smtClean="0"/>
              <a:t>slideshow </a:t>
            </a:r>
            <a:r>
              <a:rPr lang="el-GR" sz="2000" b="1" dirty="0" smtClean="0"/>
              <a:t>με ζωγραφιές ή κατασκευές σχετικές με το θέμα</a:t>
            </a:r>
          </a:p>
          <a:p>
            <a:r>
              <a:rPr lang="el-GR" sz="2000" b="1" dirty="0" smtClean="0"/>
              <a:t>Δημιουργία </a:t>
            </a:r>
            <a:r>
              <a:rPr lang="el-GR" sz="2000" b="1" dirty="0"/>
              <a:t>ά</a:t>
            </a:r>
            <a:r>
              <a:rPr lang="el-GR" sz="2000" b="1" dirty="0" smtClean="0"/>
              <a:t>λμπουμ</a:t>
            </a:r>
            <a:r>
              <a:rPr lang="en-US" sz="2000" b="1" dirty="0" smtClean="0"/>
              <a:t> </a:t>
            </a:r>
            <a:r>
              <a:rPr lang="el-GR" sz="2000" b="1" dirty="0" smtClean="0"/>
              <a:t>με φωτογραφίες από το τόπο  που διαμένουν τα παιδιά και απεικονίζουν την πόλη τους  κάθε εποχή. </a:t>
            </a:r>
          </a:p>
          <a:p>
            <a:pPr marL="0" indent="0">
              <a:buNone/>
            </a:pPr>
            <a:endParaRPr lang="el-GR" b="1" dirty="0"/>
          </a:p>
          <a:p>
            <a:pPr marL="0" indent="0">
              <a:buNone/>
            </a:pPr>
            <a:endParaRPr lang="el-GR" dirty="0"/>
          </a:p>
        </p:txBody>
      </p:sp>
    </p:spTree>
    <p:extLst>
      <p:ext uri="{BB962C8B-B14F-4D97-AF65-F5344CB8AC3E}">
        <p14:creationId xmlns:p14="http://schemas.microsoft.com/office/powerpoint/2010/main" val="4237308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178169" y="1301262"/>
            <a:ext cx="9489831" cy="2208701"/>
          </a:xfrm>
          <a:solidFill>
            <a:schemeClr val="accent2">
              <a:lumMod val="40000"/>
              <a:lumOff val="60000"/>
            </a:schemeClr>
          </a:solidFill>
        </p:spPr>
        <p:txBody>
          <a:bodyPr/>
          <a:lstStyle/>
          <a:p>
            <a:r>
              <a:rPr lang="el-GR" b="1" dirty="0" smtClean="0">
                <a:latin typeface="+mn-lt"/>
              </a:rPr>
              <a:t>Δραστηριότητες με εργαλεία </a:t>
            </a:r>
            <a:r>
              <a:rPr lang="en-US" b="1" dirty="0" smtClean="0">
                <a:latin typeface="+mn-lt"/>
              </a:rPr>
              <a:t>web 2.0</a:t>
            </a:r>
            <a:endParaRPr lang="el-GR" b="1" dirty="0">
              <a:latin typeface="+mn-lt"/>
            </a:endParaRPr>
          </a:p>
        </p:txBody>
      </p:sp>
    </p:spTree>
    <p:extLst>
      <p:ext uri="{BB962C8B-B14F-4D97-AF65-F5344CB8AC3E}">
        <p14:creationId xmlns:p14="http://schemas.microsoft.com/office/powerpoint/2010/main" val="2301062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199" y="0"/>
            <a:ext cx="10515600" cy="1325563"/>
          </a:xfrm>
        </p:spPr>
        <p:txBody>
          <a:bodyPr/>
          <a:lstStyle/>
          <a:p>
            <a:r>
              <a:rPr lang="el-GR" b="1" dirty="0" smtClean="0">
                <a:latin typeface="+mn-lt"/>
              </a:rPr>
              <a:t>Χρησιμοποιώντας το </a:t>
            </a:r>
            <a:r>
              <a:rPr lang="en-US" b="1" dirty="0" smtClean="0">
                <a:latin typeface="+mn-lt"/>
              </a:rPr>
              <a:t>KIZOA</a:t>
            </a:r>
            <a:endParaRPr lang="el-GR" b="1" dirty="0">
              <a:latin typeface="+mn-lt"/>
            </a:endParaRPr>
          </a:p>
        </p:txBody>
      </p:sp>
      <p:sp>
        <p:nvSpPr>
          <p:cNvPr id="3" name="Θέση περιεχομένου 2"/>
          <p:cNvSpPr>
            <a:spLocks noGrp="1"/>
          </p:cNvSpPr>
          <p:nvPr>
            <p:ph sz="half" idx="1"/>
          </p:nvPr>
        </p:nvSpPr>
        <p:spPr>
          <a:xfrm>
            <a:off x="668215" y="1325563"/>
            <a:ext cx="8423031" cy="5004899"/>
          </a:xfrm>
          <a:solidFill>
            <a:schemeClr val="accent2">
              <a:lumMod val="40000"/>
              <a:lumOff val="60000"/>
            </a:schemeClr>
          </a:solidFill>
        </p:spPr>
        <p:txBody>
          <a:bodyPr>
            <a:noAutofit/>
          </a:bodyPr>
          <a:lstStyle/>
          <a:p>
            <a:pPr marL="0" indent="0">
              <a:buNone/>
            </a:pPr>
            <a:r>
              <a:rPr lang="el-GR" sz="3200" b="1" dirty="0" smtClean="0"/>
              <a:t>Δραστηριότητα σεμιναρίου:</a:t>
            </a:r>
          </a:p>
          <a:p>
            <a:pPr marL="0" indent="0">
              <a:buNone/>
            </a:pPr>
            <a:endParaRPr lang="el-GR" sz="2000" b="1" dirty="0"/>
          </a:p>
          <a:p>
            <a:pPr marL="0" indent="0">
              <a:buNone/>
            </a:pPr>
            <a:r>
              <a:rPr lang="el-GR" sz="2400" b="1" dirty="0"/>
              <a:t>Τίτλος δραστηριότητας</a:t>
            </a:r>
            <a:r>
              <a:rPr lang="en-US" sz="2400" b="1" dirty="0"/>
              <a:t> </a:t>
            </a:r>
            <a:r>
              <a:rPr lang="el-GR" sz="2400" b="1" dirty="0"/>
              <a:t>:</a:t>
            </a:r>
            <a:r>
              <a:rPr lang="en-US" sz="2400" b="1" dirty="0"/>
              <a:t>&lt;&lt;</a:t>
            </a:r>
            <a:r>
              <a:rPr lang="el-GR" sz="2400" b="1" dirty="0"/>
              <a:t>Ζωγραφίζοντας το φθινόπωρο με αφορμή το πίνακα του </a:t>
            </a:r>
            <a:r>
              <a:rPr lang="en-US" sz="2400" b="1" dirty="0"/>
              <a:t>Giuseppe </a:t>
            </a:r>
            <a:r>
              <a:rPr lang="en-US" sz="2400" b="1" dirty="0" err="1" smtClean="0"/>
              <a:t>Arcimboldo</a:t>
            </a:r>
            <a:endParaRPr lang="el-GR" sz="2400" b="1" dirty="0" smtClean="0"/>
          </a:p>
          <a:p>
            <a:pPr marL="0" indent="0">
              <a:buNone/>
            </a:pPr>
            <a:endParaRPr lang="el-GR" sz="2400" b="1" dirty="0" smtClean="0"/>
          </a:p>
          <a:p>
            <a:r>
              <a:rPr lang="el-GR" sz="2000" b="1" dirty="0" smtClean="0"/>
              <a:t>Οι εκπαιδευτικοί επιλέγουν από κοινού ένα πίνακα ζωγραφικής με θέμα την εποχή που μελετάμε </a:t>
            </a:r>
            <a:r>
              <a:rPr lang="el-GR" sz="2000" b="1" dirty="0" err="1" smtClean="0"/>
              <a:t>π.χ</a:t>
            </a:r>
            <a:r>
              <a:rPr lang="el-GR" sz="2000" b="1" dirty="0" smtClean="0"/>
              <a:t> το φθινόπωρο και τα παιδιά δουλεύουν πάνω σε αυτό το πίνακα</a:t>
            </a:r>
          </a:p>
          <a:p>
            <a:r>
              <a:rPr lang="el-GR" sz="2000" b="1" dirty="0" smtClean="0"/>
              <a:t>Εδώ για το σεμινάριο επιλέχθηκε ο πίνακας του </a:t>
            </a:r>
            <a:r>
              <a:rPr lang="en-US" sz="2000" b="1" dirty="0" smtClean="0"/>
              <a:t>Giuseppe </a:t>
            </a:r>
            <a:r>
              <a:rPr lang="en-US" sz="2000" b="1" dirty="0" err="1" smtClean="0"/>
              <a:t>Arcimboldo</a:t>
            </a:r>
            <a:r>
              <a:rPr lang="en-US" sz="2000" b="1" dirty="0" smtClean="0"/>
              <a:t> </a:t>
            </a:r>
            <a:r>
              <a:rPr lang="el-GR" sz="2000" b="1" dirty="0" smtClean="0"/>
              <a:t>που υπήρχαν ζωγραφιές από την περσινή χρονιά</a:t>
            </a:r>
          </a:p>
          <a:p>
            <a:pPr marL="0" indent="0">
              <a:buNone/>
            </a:pPr>
            <a:endParaRPr lang="en-US" sz="2000" b="1" dirty="0"/>
          </a:p>
          <a:p>
            <a:pPr marL="0" indent="0">
              <a:buNone/>
            </a:pPr>
            <a:r>
              <a:rPr lang="en-US" sz="2000" b="1" dirty="0" smtClean="0">
                <a:hlinkClick r:id="rId2"/>
              </a:rPr>
              <a:t>http</a:t>
            </a:r>
            <a:r>
              <a:rPr lang="en-US" sz="2000" b="1" dirty="0">
                <a:hlinkClick r:id="rId2"/>
              </a:rPr>
              <a:t>://www.kizoa.com/Video-Maker/d13275613k5844081o1/kali</a:t>
            </a:r>
            <a:endParaRPr lang="en-US" sz="2000" b="1" dirty="0" smtClean="0"/>
          </a:p>
        </p:txBody>
      </p:sp>
    </p:spTree>
    <p:extLst>
      <p:ext uri="{BB962C8B-B14F-4D97-AF65-F5344CB8AC3E}">
        <p14:creationId xmlns:p14="http://schemas.microsoft.com/office/powerpoint/2010/main" val="271384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333</TotalTime>
  <Words>588</Words>
  <Application>Microsoft Office PowerPoint</Application>
  <PresentationFormat>Ευρεία οθόνη</PresentationFormat>
  <Paragraphs>53</Paragraphs>
  <Slides>11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11</vt:i4>
      </vt:variant>
    </vt:vector>
  </HeadingPairs>
  <TitlesOfParts>
    <vt:vector size="15" baseType="lpstr">
      <vt:lpstr>Arial</vt:lpstr>
      <vt:lpstr>Calibri</vt:lpstr>
      <vt:lpstr>Calibri Light</vt:lpstr>
      <vt:lpstr>Θέμα του Office</vt:lpstr>
      <vt:lpstr>Δημιουργική χρήση εργαλείων Web 2.0 για e Twinning</vt:lpstr>
      <vt:lpstr>Θεματική ενότητα:  &lt;&lt;Οι 4 εποχές στην Ευρώπη&gt;&gt;</vt:lpstr>
      <vt:lpstr>       Voki  </vt:lpstr>
      <vt:lpstr>Answergarden</vt:lpstr>
      <vt:lpstr>Slideshare</vt:lpstr>
      <vt:lpstr>joomag</vt:lpstr>
      <vt:lpstr>kizoa</vt:lpstr>
      <vt:lpstr>Δραστηριότητες με εργαλεία web 2.0</vt:lpstr>
      <vt:lpstr>Χρησιμοποιώντας το KIZOA</vt:lpstr>
      <vt:lpstr>Χρησιμοποιώντας το SIadeshare</vt:lpstr>
      <vt:lpstr>Χρησιμοπoιώντας το joomag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Δημιουργική χρήση εργαλείων Web 2.0</dc:title>
  <dc:creator>Marmelatta</dc:creator>
  <cp:lastModifiedBy>KALH</cp:lastModifiedBy>
  <cp:revision>56</cp:revision>
  <dcterms:created xsi:type="dcterms:W3CDTF">2014-09-13T05:00:10Z</dcterms:created>
  <dcterms:modified xsi:type="dcterms:W3CDTF">2020-07-20T07:31:59Z</dcterms:modified>
</cp:coreProperties>
</file>